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FEA67-E08F-EEB6-2043-6C0951AFE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559CC-EA0D-DD4B-D160-2D60C6858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6E848-7D17-DB37-405D-8AE80760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E714-5648-3764-6545-C7111CA3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D18C8-6574-160D-974A-5803E6B9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E57B-285F-102D-AF88-63F4306D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29142-7585-4813-EBFA-0FCFB5E81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B2318-C9E7-899B-25F6-E00CD2EA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C4F8B-EB5B-B67F-043E-D0E29071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7BF06-6705-CA52-8C5B-3B3DFCDB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7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E018E-2890-0C42-DACF-E1F6367A9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3F4A3-A788-1762-F1FF-53FBC7450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359CE-9A39-4F05-442B-20FC405A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01E08-18E9-AFAB-7AB8-8BBC1446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94AD2-3A3A-5F6F-71D8-5DC8E7A1B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8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B9B15-DAF7-6D57-70DB-FE102E04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8A4C0-6F9D-531B-92F2-984A91478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45C45-0869-F05E-8B74-6D2B2D05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77320-F162-04F3-E839-58D0EE8B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702A2-0C60-2F8F-076E-0E03E2F7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6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7142-533B-12EE-54F0-B4448C09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16EC-2004-1300-7730-5F138D4FA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453D9-7235-093D-8FF6-EC6AF5E5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69184-27C9-2944-73BD-FCA51939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45EE1-F518-8653-6FFB-96276C96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5E773-BE47-6648-03B8-A838A944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0B974-2DF3-35FB-BA2D-E23BED2E0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0A593-40C6-B6D6-6536-60B49760F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6E747-17F6-A9A5-A031-B68FF1CD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46E7E-3EB4-3D31-D0B1-BD7AE7268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15EBA-8A8F-0798-8064-06F7C201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0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4DDA-7A93-AC13-1592-7FDD4454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8A929-44C9-F897-7F00-D7E8E10F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B21A8-0370-598E-2429-B5BD49C8C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DF5E0-A2F9-AC4C-44C7-8F3FF61FB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315C8-0C7A-8476-B655-29A368657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179FE-4104-D351-41E1-8D8A3F6C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F2027-B50B-8AFA-8D92-9F902D9A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10A91-C1C3-27E9-62D9-2D0674FE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4FE1-826E-5A76-8EBE-616042A7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1F17D-6D34-DC84-CF7B-88FCD21E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0EE04-DFDE-A601-9061-5CD21C13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5DBBB-B0E5-1887-7AC9-89E59F3F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1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C367E-EDB8-3F92-8D29-B5386C1E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4E13E-06AB-9BD7-0ED2-598D23A0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1BAF7-2DBA-258C-2089-7D766087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0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806A-A821-3F95-A471-C648DD00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7D75-2AF4-A5D2-8827-9971598E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D4F06-023A-B7E1-CE66-120166BDF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655E2-3469-6FC8-8C91-A624FF12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BA040-3987-464D-C271-C7BBBE0C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5175D-AEB0-AEEC-24EC-CFBFBB05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7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716DE-5649-1E1F-6BA2-9B61B660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53486-C092-8AB6-79B9-8D816FEDE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40E80-AA65-855E-7A4F-1D264502D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68D6B-4957-D646-F43E-49EFAD53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2EE0C-D1D3-C9B3-B9E1-E7EE4910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862C2-2B6A-5536-2591-39E88E0D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6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D16EA3-5E57-2385-70E2-6475C0C4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7B6DF-B407-86CE-66AA-60F34EDD1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43BB4-D111-D6E0-55FB-52FB9272C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3FDC6-BF12-41DF-AB45-4CE6973F389E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9C11B-66C6-E5FA-7F02-67C7FFAD8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2874-9A1B-5A27-B2FE-2315F50A9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9FBED-2786-40D9-B24B-3B970D641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F6A70-904C-D295-4EB6-34502EAC8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237" r="5984" b="-1"/>
          <a:stretch/>
        </p:blipFill>
        <p:spPr>
          <a:xfrm>
            <a:off x="20" y="33251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890" y="4867853"/>
            <a:ext cx="9144000" cy="12242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latin typeface="Algerian" panose="04020705040A02060702" pitchFamily="82" charset="0"/>
              </a:rPr>
              <a:t>Long Haul – 1980’s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751" y="6092115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  <a:latin typeface="Algerian" panose="04020705040A02060702" pitchFamily="82" charset="0"/>
              </a:rPr>
              <a:t>Batting </a:t>
            </a:r>
            <a:r>
              <a:rPr lang="en-US">
                <a:solidFill>
                  <a:srgbClr val="00B0F0"/>
                </a:solidFill>
                <a:latin typeface="Algerian" panose="04020705040A02060702" pitchFamily="82" charset="0"/>
              </a:rPr>
              <a:t>Leaders of </a:t>
            </a:r>
            <a:r>
              <a:rPr lang="en-US" dirty="0">
                <a:solidFill>
                  <a:srgbClr val="00B0F0"/>
                </a:solidFill>
                <a:latin typeface="Algerian" panose="04020705040A02060702" pitchFamily="82" charset="0"/>
              </a:rPr>
              <a:t>the 80’s</a:t>
            </a:r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25374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60EC3A7B-0662-E971-1118-3511359B2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r="23855" b="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12" name="Picture 11" descr="A baseball player holding a bat&#10;&#10;Description automatically generated">
            <a:extLst>
              <a:ext uri="{FF2B5EF4-FFF2-40B4-BE49-F238E27FC236}">
                <a16:creationId xmlns:a16="http://schemas.microsoft.com/office/drawing/2014/main" id="{6900BED7-2DE5-0C44-0330-4699A478F0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r="6509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017" y="-659062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OBP 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64556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Wade Boggs			.407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Rickey Henderson		.371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Ken Phelps			.367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Kal Daniels			.365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Tim Raines			.364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Jack Clark			.359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Gary Matthews			.353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Kirby Puckett			.352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Easler			.348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Juan </a:t>
            </a:r>
            <a:r>
              <a:rPr lang="en-US" dirty="0" err="1">
                <a:solidFill>
                  <a:schemeClr val="bg1"/>
                </a:solidFill>
              </a:rPr>
              <a:t>Beniquez</a:t>
            </a:r>
            <a:r>
              <a:rPr lang="en-US" dirty="0">
                <a:solidFill>
                  <a:schemeClr val="bg1"/>
                </a:solidFill>
              </a:rPr>
              <a:t>			.348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Dwight Evans			.348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* Minimum 1000 plate appearances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769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BC16C629-8FE0-FA77-DD80-2A9E8ADFA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14138" b="-1"/>
          <a:stretch/>
        </p:blipFill>
        <p:spPr>
          <a:xfrm>
            <a:off x="0" y="10"/>
            <a:ext cx="6099050" cy="6857990"/>
          </a:xfrm>
          <a:prstGeom prst="rect">
            <a:avLst/>
          </a:prstGeom>
        </p:spPr>
      </p:pic>
      <p:pic>
        <p:nvPicPr>
          <p:cNvPr id="7" name="Picture 6" descr="A baseball player swinging a bat&#10;&#10;Description automatically generated">
            <a:extLst>
              <a:ext uri="{FF2B5EF4-FFF2-40B4-BE49-F238E27FC236}">
                <a16:creationId xmlns:a16="http://schemas.microsoft.com/office/drawing/2014/main" id="{1A0689BD-F96F-081C-02DC-B6D1007A3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" r="2" b="27348"/>
          <a:stretch/>
        </p:blipFill>
        <p:spPr>
          <a:xfrm>
            <a:off x="6091168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583" y="0"/>
            <a:ext cx="9795637" cy="1601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slugging % 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4069427" y="1942244"/>
            <a:ext cx="645560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Jose Canseco			.537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Schmidt			.513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Will Clark			.503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Ken Phelps			.502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Easler			.491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Don Mattingly			.490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Daryl Strawberry		.490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Jack Clark			.484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Kent Hrbek			.478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Greg Walker			.474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* Minimum 1000 plate appearances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3615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A baseball player holding a bat&#10;&#10;Description automatically generated">
            <a:extLst>
              <a:ext uri="{FF2B5EF4-FFF2-40B4-BE49-F238E27FC236}">
                <a16:creationId xmlns:a16="http://schemas.microsoft.com/office/drawing/2014/main" id="{4B8E3653-CC25-220E-0BB7-9AFF628CB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 r="-1" b="-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10" name="Picture 9" descr="A baseball player running&#10;&#10;Description automatically generated">
            <a:extLst>
              <a:ext uri="{FF2B5EF4-FFF2-40B4-BE49-F238E27FC236}">
                <a16:creationId xmlns:a16="http://schemas.microsoft.com/office/drawing/2014/main" id="{B1FC4966-27B6-CA7C-823E-BE5869CF8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3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-615684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OPS 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4069427" y="1942244"/>
            <a:ext cx="645560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Ken Phelps			.869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Jose Canseco			.864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Schmidt			.856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Wade Boggs			.846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Jack Clark			.843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Easler			.839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Will Clark			.839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Don Mattingly			.831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Kirby Puckett			.823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Daryl Strawberry		.817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* Minimum 1000 plate appearances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5610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656" y="-1364873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Miscellaneous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 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2965246" y="1502296"/>
            <a:ext cx="645560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Hit By Pitch</a:t>
            </a:r>
            <a:r>
              <a:rPr lang="en-US" b="1" dirty="0">
                <a:solidFill>
                  <a:schemeClr val="bg1"/>
                </a:solidFill>
              </a:rPr>
              <a:t>			</a:t>
            </a:r>
            <a:r>
              <a:rPr lang="en-US" b="1" dirty="0">
                <a:solidFill>
                  <a:srgbClr val="00B0F0"/>
                </a:solidFill>
              </a:rPr>
              <a:t>Sacrifices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Lonnie Smith – 45			Ozzie Smith - 37</a:t>
            </a:r>
          </a:p>
          <a:p>
            <a:pPr>
              <a:spcAft>
                <a:spcPts val="600"/>
              </a:spcAft>
            </a:pPr>
            <a:endParaRPr lang="en-US" b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Games Played</a:t>
            </a:r>
            <a:r>
              <a:rPr lang="en-US" b="1" dirty="0">
                <a:solidFill>
                  <a:schemeClr val="bg1"/>
                </a:solidFill>
              </a:rPr>
              <a:t>			</a:t>
            </a:r>
            <a:r>
              <a:rPr lang="en-US" b="1" dirty="0">
                <a:solidFill>
                  <a:srgbClr val="00B0F0"/>
                </a:solidFill>
              </a:rPr>
              <a:t>Sacrifice Flies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Rickey Henderson – 735		Cal Ripken - 27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				Andre Dawson - 27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Walks	</a:t>
            </a:r>
            <a:r>
              <a:rPr lang="en-US" b="1" dirty="0">
                <a:solidFill>
                  <a:schemeClr val="bg1"/>
                </a:solidFill>
              </a:rPr>
              <a:t>			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Rickey Henderson – 541		</a:t>
            </a:r>
            <a:r>
              <a:rPr lang="en-US" b="1" dirty="0">
                <a:solidFill>
                  <a:srgbClr val="00B0F0"/>
                </a:solidFill>
              </a:rPr>
              <a:t>Intentionally Walked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				Mike Schmidt - 99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Caught Stealing</a:t>
            </a:r>
            <a:r>
              <a:rPr lang="en-US" b="1" dirty="0">
                <a:solidFill>
                  <a:schemeClr val="bg1"/>
                </a:solidFill>
              </a:rPr>
              <a:t>			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Tim Raines – 47			</a:t>
            </a:r>
            <a:r>
              <a:rPr lang="en-US" b="1" dirty="0">
                <a:solidFill>
                  <a:srgbClr val="00B0F0"/>
                </a:solidFill>
              </a:rPr>
              <a:t>Total Bases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				Andre Dawson - 1296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</a:rPr>
              <a:t>Strikeouts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Jesse Barfield - 527	</a:t>
            </a:r>
            <a:r>
              <a:rPr lang="en-US" b="1" dirty="0"/>
              <a:t>	</a:t>
            </a:r>
          </a:p>
        </p:txBody>
      </p:sp>
      <p:pic>
        <p:nvPicPr>
          <p:cNvPr id="5" name="Picture 4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ED39E3C1-3DC1-FBE1-FFEE-A9FDEB8D1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" y="1909763"/>
            <a:ext cx="1404260" cy="1934439"/>
          </a:xfrm>
          <a:prstGeom prst="rect">
            <a:avLst/>
          </a:prstGeom>
        </p:spPr>
      </p:pic>
      <p:pic>
        <p:nvPicPr>
          <p:cNvPr id="8" name="Picture 7" descr="A picture containing text, person, outdoor, player&#10;&#10;Description automatically generated">
            <a:extLst>
              <a:ext uri="{FF2B5EF4-FFF2-40B4-BE49-F238E27FC236}">
                <a16:creationId xmlns:a16="http://schemas.microsoft.com/office/drawing/2014/main" id="{8CD5A925-DC09-CD59-882F-FD7BABB4E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2" y="1932708"/>
            <a:ext cx="1406255" cy="1905832"/>
          </a:xfrm>
          <a:prstGeom prst="rect">
            <a:avLst/>
          </a:prstGeom>
        </p:spPr>
      </p:pic>
      <p:pic>
        <p:nvPicPr>
          <p:cNvPr id="13" name="Picture 12" descr="A picture containing text, player, person, outdoor&#10;&#10;Description automatically generated">
            <a:extLst>
              <a:ext uri="{FF2B5EF4-FFF2-40B4-BE49-F238E27FC236}">
                <a16:creationId xmlns:a16="http://schemas.microsoft.com/office/drawing/2014/main" id="{5E289952-CCB3-DE67-5133-6EAE31164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" y="3918659"/>
            <a:ext cx="1404260" cy="1968589"/>
          </a:xfrm>
          <a:prstGeom prst="rect">
            <a:avLst/>
          </a:prstGeom>
        </p:spPr>
      </p:pic>
      <p:pic>
        <p:nvPicPr>
          <p:cNvPr id="17" name="Picture 16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024BABA7-78AD-06B7-D309-AFFB453A6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36" y="3933008"/>
            <a:ext cx="1406255" cy="1960791"/>
          </a:xfrm>
          <a:prstGeom prst="rect">
            <a:avLst/>
          </a:prstGeom>
        </p:spPr>
      </p:pic>
      <p:pic>
        <p:nvPicPr>
          <p:cNvPr id="19" name="Picture 18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BF5325FD-8428-F9A9-C924-BC76F8B04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35" y="1659968"/>
            <a:ext cx="1519560" cy="2140226"/>
          </a:xfrm>
          <a:prstGeom prst="rect">
            <a:avLst/>
          </a:prstGeom>
        </p:spPr>
      </p:pic>
      <p:pic>
        <p:nvPicPr>
          <p:cNvPr id="21" name="Picture 20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E2EA4388-95C9-8889-CA62-341286249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770" y="1659968"/>
            <a:ext cx="1527586" cy="2140226"/>
          </a:xfrm>
          <a:prstGeom prst="rect">
            <a:avLst/>
          </a:prstGeom>
        </p:spPr>
      </p:pic>
      <p:pic>
        <p:nvPicPr>
          <p:cNvPr id="23" name="Picture 2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109BF1E-68AF-42F3-3ECD-81922494AF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49" y="3987591"/>
            <a:ext cx="1482827" cy="2077517"/>
          </a:xfrm>
          <a:prstGeom prst="rect">
            <a:avLst/>
          </a:prstGeom>
        </p:spPr>
      </p:pic>
      <p:pic>
        <p:nvPicPr>
          <p:cNvPr id="27" name="Picture 26" descr="A person swinging a baseball bat&#10;&#10;Description automatically generated">
            <a:extLst>
              <a:ext uri="{FF2B5EF4-FFF2-40B4-BE49-F238E27FC236}">
                <a16:creationId xmlns:a16="http://schemas.microsoft.com/office/drawing/2014/main" id="{098ED9BB-A8E0-B5B3-6AC4-25F3080D5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4" y="3963057"/>
            <a:ext cx="1482828" cy="21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8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8876AEC3-77BF-9C4C-5EA0-A026BC101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" r="1" b="13530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8" name="Picture 7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ADEAF6DD-271B-627B-D578-57728FEE5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" r="-1" b="23675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041" y="0"/>
            <a:ext cx="9795637" cy="1600200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HIT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 LEADERS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46828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Rickey Henderson		734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Tim Raines			730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Tony Gwynn			727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Wade Boggs			720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Robin </a:t>
            </a:r>
            <a:r>
              <a:rPr lang="en-US" dirty="0" err="1">
                <a:solidFill>
                  <a:schemeClr val="bg1"/>
                </a:solidFill>
              </a:rPr>
              <a:t>Yount</a:t>
            </a:r>
            <a:r>
              <a:rPr lang="en-US" dirty="0">
                <a:solidFill>
                  <a:schemeClr val="bg1"/>
                </a:solidFill>
              </a:rPr>
              <a:t>			705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Carney Lansford		700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George Brett			690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Andre Dawson			689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Willie McGee			628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Jack Clark			598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2246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A person in a baseball uniform&#10;&#10;Description automatically generated with medium confidence">
            <a:extLst>
              <a:ext uri="{FF2B5EF4-FFF2-40B4-BE49-F238E27FC236}">
                <a16:creationId xmlns:a16="http://schemas.microsoft.com/office/drawing/2014/main" id="{A4662337-C886-9692-DB7B-D86DB67D9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478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10" name="Picture 9" descr="A baseball player holding a bat&#10;&#10;Description automatically generated with medium confidence">
            <a:extLst>
              <a:ext uri="{FF2B5EF4-FFF2-40B4-BE49-F238E27FC236}">
                <a16:creationId xmlns:a16="http://schemas.microsoft.com/office/drawing/2014/main" id="{390CCD26-AC05-75A4-4422-91C8A4785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614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1278" y="-659062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batting average 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645560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Kirby Puckett		.321	(596-1857)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Wade Boggs		.312	(720-2305)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Easler		.302	(341-1131)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Juan </a:t>
            </a:r>
            <a:r>
              <a:rPr lang="en-US" dirty="0" err="1">
                <a:solidFill>
                  <a:schemeClr val="bg1"/>
                </a:solidFill>
              </a:rPr>
              <a:t>Beniquez</a:t>
            </a:r>
            <a:r>
              <a:rPr lang="en-US" dirty="0">
                <a:solidFill>
                  <a:schemeClr val="bg1"/>
                </a:solidFill>
              </a:rPr>
              <a:t>		.298	(299-1005)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Tony Gwynn		.296	(727-2453)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Mookie Wilson		.279	(333-1192)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Terry </a:t>
            </a:r>
            <a:r>
              <a:rPr lang="en-US" dirty="0" err="1">
                <a:solidFill>
                  <a:schemeClr val="bg1"/>
                </a:solidFill>
              </a:rPr>
              <a:t>Puhl</a:t>
            </a:r>
            <a:r>
              <a:rPr lang="en-US" dirty="0">
                <a:solidFill>
                  <a:schemeClr val="bg1"/>
                </a:solidFill>
              </a:rPr>
              <a:t>		.278	(383-1379)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Lee Lacy		.278	(444-1599)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Jerry </a:t>
            </a:r>
            <a:r>
              <a:rPr lang="en-US" dirty="0" err="1">
                <a:solidFill>
                  <a:schemeClr val="bg1"/>
                </a:solidFill>
              </a:rPr>
              <a:t>Mumphrey</a:t>
            </a:r>
            <a:r>
              <a:rPr lang="en-US" dirty="0">
                <a:solidFill>
                  <a:schemeClr val="bg1"/>
                </a:solidFill>
              </a:rPr>
              <a:t>	.277	(414-1492)	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Don Mattingly		.276	(550-1995)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* Minimum 1000 plate appearances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6315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962FA0-2637-EC52-F0DA-FE4225BA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2" b="2735"/>
          <a:stretch/>
        </p:blipFill>
        <p:spPr>
          <a:xfrm>
            <a:off x="69807" y="10"/>
            <a:ext cx="6099050" cy="6857990"/>
          </a:xfrm>
          <a:prstGeom prst="rect">
            <a:avLst/>
          </a:prstGeom>
        </p:spPr>
      </p:pic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78522D9A-4D05-25D2-A4DF-C6CAFBFE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r="30472" b="-1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563" y="-659062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HOME RUN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 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468283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Schmidt			178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Jack Clark			143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Eddie Murray			129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Andre Dawson			128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Lance Parrish			128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Dale Murphy			126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Jesse Barfield			123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Dave Winfield			121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Daryl Strawberry		115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Kent Hrbek			111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8122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962FA0-2637-EC52-F0DA-FE4225BA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2" b="2735"/>
          <a:stretch/>
        </p:blipFill>
        <p:spPr>
          <a:xfrm>
            <a:off x="69807" y="10"/>
            <a:ext cx="6099050" cy="6857990"/>
          </a:xfrm>
          <a:prstGeom prst="rect">
            <a:avLst/>
          </a:prstGeom>
        </p:spPr>
      </p:pic>
      <p:pic>
        <p:nvPicPr>
          <p:cNvPr id="5" name="Picture 4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78522D9A-4D05-25D2-A4DF-C6CAFBFE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r="30472" b="-1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563" y="-659062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RBI 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468283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Schmidt			482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Jack Clark			435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George Brett			420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Andre Dawson			402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Dale Murphy			400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Dave Winfield			395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Eddie Murray			386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Robin </a:t>
            </a:r>
            <a:r>
              <a:rPr lang="en-US" dirty="0" err="1">
                <a:solidFill>
                  <a:schemeClr val="bg1"/>
                </a:solidFill>
              </a:rPr>
              <a:t>Yount</a:t>
            </a:r>
            <a:r>
              <a:rPr lang="en-US" dirty="0">
                <a:solidFill>
                  <a:schemeClr val="bg1"/>
                </a:solidFill>
              </a:rPr>
              <a:t>			364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Kent Hrbek			363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Dwight Evans			359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2855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8876AEC3-77BF-9C4C-5EA0-A026BC101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" r="1" b="13530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8" name="Picture 7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ADEAF6DD-271B-627B-D578-57728FEE5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" r="-1" b="23675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041" y="0"/>
            <a:ext cx="9795637" cy="1600200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runs scored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 LEADERS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46828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Rickey Henderson		557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Tim Raines			469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Mike Schmidt			457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George Brett			409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Jack Clark			402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Wade Boggs			381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Robin </a:t>
            </a:r>
            <a:r>
              <a:rPr lang="en-US" dirty="0" err="1">
                <a:solidFill>
                  <a:schemeClr val="bg1"/>
                </a:solidFill>
              </a:rPr>
              <a:t>Yount</a:t>
            </a:r>
            <a:r>
              <a:rPr lang="en-US" dirty="0">
                <a:solidFill>
                  <a:schemeClr val="bg1"/>
                </a:solidFill>
              </a:rPr>
              <a:t>			379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Kirk Gibson			377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Lonnie Smith			377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Dwight Evans			369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4190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8876AEC3-77BF-9C4C-5EA0-A026BC101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" r="1" b="13530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8" name="Picture 7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ADEAF6DD-271B-627B-D578-57728FEE5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" r="-1" b="23675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041" y="0"/>
            <a:ext cx="9795637" cy="1600200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stolen bases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 LEADERS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46828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Rickey Henderson		509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Tim Raines			384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Lonnie Smith			213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Vince Coleman			209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Brett Butler			183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Ozzie Smith			170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Willie McGee			165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Paul Molitor			161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Steve Sax			161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Willie Wilson			160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6785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6" name="Picture 15" descr="A baseball player swinging a bat&#10;&#10;Description automatically generated with medium confidence">
            <a:extLst>
              <a:ext uri="{FF2B5EF4-FFF2-40B4-BE49-F238E27FC236}">
                <a16:creationId xmlns:a16="http://schemas.microsoft.com/office/drawing/2014/main" id="{2CA34175-9890-F82A-63AE-D43DC81B2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r="23190" b="-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12" name="Picture 11" descr="A baseball player swinging a bat&#10;&#10;Description automatically generated">
            <a:extLst>
              <a:ext uri="{FF2B5EF4-FFF2-40B4-BE49-F238E27FC236}">
                <a16:creationId xmlns:a16="http://schemas.microsoft.com/office/drawing/2014/main" id="{0D46A722-1F8F-3F5E-2AB5-6A9CA759D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r="1" b="12502"/>
          <a:stretch/>
        </p:blipFill>
        <p:spPr>
          <a:xfrm>
            <a:off x="6082292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17" y="-494996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DOUBLES 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495461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George Brett			194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Robin </a:t>
            </a:r>
            <a:r>
              <a:rPr lang="en-US" dirty="0" err="1">
                <a:solidFill>
                  <a:schemeClr val="bg1"/>
                </a:solidFill>
              </a:rPr>
              <a:t>Yount</a:t>
            </a:r>
            <a:r>
              <a:rPr lang="en-US" dirty="0">
                <a:solidFill>
                  <a:schemeClr val="bg1"/>
                </a:solidFill>
              </a:rPr>
              <a:t>			169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Andre Dawson			159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Wade Boggs			154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Dwight Evans			152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Tim Raines			145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Johnny Ray			139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Bill Buckner			138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Carney Lansford		137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Keith Hernandez		135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2582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A baseball player holding a bat&#10;&#10;Description automatically generated">
            <a:extLst>
              <a:ext uri="{FF2B5EF4-FFF2-40B4-BE49-F238E27FC236}">
                <a16:creationId xmlns:a16="http://schemas.microsoft.com/office/drawing/2014/main" id="{E0CCA099-8D3C-8CFA-6C53-D67B3C7B9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r="22172" b="-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7" name="Picture 6" descr="A baseball player running&#10;&#10;Description automatically generated with low confidence">
            <a:extLst>
              <a:ext uri="{FF2B5EF4-FFF2-40B4-BE49-F238E27FC236}">
                <a16:creationId xmlns:a16="http://schemas.microsoft.com/office/drawing/2014/main" id="{0B75A029-6544-1F82-095F-C84D8BC3E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1" r="1" b="548"/>
          <a:stretch/>
        </p:blipFill>
        <p:spPr>
          <a:xfrm>
            <a:off x="6082292" y="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532E5-E515-85BC-C9BB-3A61EB64B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-615684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LONG HAUL – 80’S </a:t>
            </a:r>
            <a:b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n-US" sz="5200" dirty="0">
                <a:solidFill>
                  <a:srgbClr val="00B0F0"/>
                </a:solidFill>
                <a:latin typeface="Algerian" panose="04020705040A02060702" pitchFamily="82" charset="0"/>
              </a:rPr>
              <a:t>triples </a:t>
            </a:r>
            <a:r>
              <a:rPr lang="en-US" sz="5200" dirty="0">
                <a:solidFill>
                  <a:srgbClr val="FFFFFF"/>
                </a:solidFill>
                <a:latin typeface="Algerian" panose="04020705040A02060702" pitchFamily="82" charset="0"/>
              </a:rPr>
              <a:t>LEADERS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1273E-A453-5ED3-E186-63D7278FD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18047-88E9-B1D6-AE0B-A7EF754F5065}"/>
              </a:ext>
            </a:extLst>
          </p:cNvPr>
          <p:cNvSpPr txBox="1"/>
          <p:nvPr/>
        </p:nvSpPr>
        <p:spPr>
          <a:xfrm>
            <a:off x="3611418" y="1819564"/>
            <a:ext cx="495461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Willie Wilson			 46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Robin </a:t>
            </a:r>
            <a:r>
              <a:rPr lang="en-US" dirty="0" err="1">
                <a:solidFill>
                  <a:schemeClr val="bg1"/>
                </a:solidFill>
              </a:rPr>
              <a:t>Yount</a:t>
            </a:r>
            <a:r>
              <a:rPr lang="en-US" dirty="0">
                <a:solidFill>
                  <a:schemeClr val="bg1"/>
                </a:solidFill>
              </a:rPr>
              <a:t>			 44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Brett Butler			 42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Willie McGee			 38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Tony Gwynn			 33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Andre Dawson			 32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Tim Raines			 32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Juan Samuel			 32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Chet Lemon			 30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Ryne Sandberg			 30	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96438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989</Words>
  <Application>Microsoft Office PowerPoint</Application>
  <PresentationFormat>Widescreen</PresentationFormat>
  <Paragraphs>159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Algerian</vt:lpstr>
      <vt:lpstr>Arial</vt:lpstr>
      <vt:lpstr>Calibri</vt:lpstr>
      <vt:lpstr>Calibri Light</vt:lpstr>
      <vt:lpstr>Office Theme</vt:lpstr>
      <vt:lpstr>Long Haul – 1980’s</vt:lpstr>
      <vt:lpstr>LONG HAUL – 80’S  HIT LEADERS</vt:lpstr>
      <vt:lpstr>LONG HAUL – 80’S  batting average LEADERS</vt:lpstr>
      <vt:lpstr>LONG HAUL – 80’S  HOME RUN LEADERS</vt:lpstr>
      <vt:lpstr>LONG HAUL – 80’S  RBI LEADERS</vt:lpstr>
      <vt:lpstr>LONG HAUL – 80’S  runs scored LEADERS</vt:lpstr>
      <vt:lpstr>LONG HAUL – 80’S  stolen bases LEADERS</vt:lpstr>
      <vt:lpstr>LONG HAUL – 80’S  DOUBLES LEADERS</vt:lpstr>
      <vt:lpstr>LONG HAUL – 80’S  triples LEADERS</vt:lpstr>
      <vt:lpstr>LONG HAUL – 80’S  OBP LEADERS</vt:lpstr>
      <vt:lpstr>LONG HAUL – 80’S  slugging % LEADERS</vt:lpstr>
      <vt:lpstr>LONG HAUL – 80’S  OPS LEADERS</vt:lpstr>
      <vt:lpstr>Miscellaneous leaders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Haul – 1980’s</dc:title>
  <dc:creator>Mai Swindell</dc:creator>
  <cp:lastModifiedBy>Paris, Mark (NYA)</cp:lastModifiedBy>
  <cp:revision>1</cp:revision>
  <dcterms:created xsi:type="dcterms:W3CDTF">2023-03-22T15:10:06Z</dcterms:created>
  <dcterms:modified xsi:type="dcterms:W3CDTF">2023-03-22T20:33:05Z</dcterms:modified>
</cp:coreProperties>
</file>